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8" r:id="rId14"/>
    <p:sldId id="285" r:id="rId15"/>
    <p:sldId id="269" r:id="rId16"/>
    <p:sldId id="270" r:id="rId17"/>
    <p:sldId id="272" r:id="rId18"/>
    <p:sldId id="271" r:id="rId19"/>
    <p:sldId id="281" r:id="rId20"/>
    <p:sldId id="283" r:id="rId21"/>
    <p:sldId id="282" r:id="rId22"/>
    <p:sldId id="273" r:id="rId23"/>
    <p:sldId id="274" r:id="rId24"/>
    <p:sldId id="275" r:id="rId25"/>
    <p:sldId id="276" r:id="rId26"/>
    <p:sldId id="28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6" y="9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15871" y="2841171"/>
            <a:ext cx="7596451" cy="930050"/>
          </a:xfrm>
        </p:spPr>
        <p:txBody>
          <a:bodyPr/>
          <a:lstStyle/>
          <a:p>
            <a:r>
              <a:rPr lang="en-US" altLang="ko-KR" sz="6000" dirty="0" smtClean="0"/>
              <a:t>2023.03.22 </a:t>
            </a:r>
            <a:r>
              <a:rPr lang="ko-KR" altLang="en-US" sz="6000" dirty="0" smtClean="0"/>
              <a:t>자바 과제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10312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#6. </a:t>
            </a:r>
            <a:r>
              <a:rPr lang="ko-KR" altLang="en-US" dirty="0"/>
              <a:t>달력 인쇄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229166"/>
            <a:ext cx="11288486" cy="41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2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#6. </a:t>
            </a:r>
            <a:r>
              <a:rPr lang="ko-KR" altLang="en-US" dirty="0"/>
              <a:t>달력 인쇄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11325"/>
            <a:ext cx="1790950" cy="52490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95" y="1000439"/>
            <a:ext cx="1724266" cy="5220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906" y="1020851"/>
            <a:ext cx="167663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46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1182" y="17417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#7. </a:t>
            </a:r>
            <a:r>
              <a:rPr lang="ko-KR" altLang="en-US" dirty="0"/>
              <a:t>영수증 출력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한양김치찌개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88" y="870074"/>
            <a:ext cx="11286912" cy="58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5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#7.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/>
              <a:t>한양김치찌개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5464030" y="660598"/>
            <a:ext cx="17452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출력 </a:t>
            </a: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1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32" y="1722795"/>
            <a:ext cx="4818798" cy="3836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8" t="24180" r="25556" b="23545"/>
          <a:stretch/>
        </p:blipFill>
        <p:spPr>
          <a:xfrm rot="5669462">
            <a:off x="7499904" y="1628939"/>
            <a:ext cx="4028420" cy="43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5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#7.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/>
              <a:t>한양김치찌개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5308689" y="744499"/>
            <a:ext cx="1777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출력 </a:t>
            </a: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2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96" y="1708180"/>
            <a:ext cx="4357217" cy="4067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5557" r="20370" b="6824"/>
          <a:stretch/>
        </p:blipFill>
        <p:spPr>
          <a:xfrm>
            <a:off x="7723414" y="1766250"/>
            <a:ext cx="3581400" cy="3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8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65950"/>
            <a:ext cx="7416208" cy="629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9464466" cy="61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4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573463"/>
            <a:ext cx="11143629" cy="41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1436915" y="3244332"/>
            <a:ext cx="2472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콘솔 출력 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1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740992" y="3290499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59" y="435530"/>
            <a:ext cx="288647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2133600" y="3198163"/>
            <a:ext cx="2755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영수증</a:t>
            </a: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출력 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1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27829" y="3241701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5" t="23651" r="25026" b="12222"/>
          <a:stretch/>
        </p:blipFill>
        <p:spPr>
          <a:xfrm>
            <a:off x="8231139" y="845935"/>
            <a:ext cx="3624944" cy="5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#1. </a:t>
            </a:r>
            <a:r>
              <a:rPr lang="en-US" altLang="ko-KR" dirty="0"/>
              <a:t>sin </a:t>
            </a:r>
            <a:r>
              <a:rPr lang="ko-KR" altLang="en-US" dirty="0"/>
              <a:t>함수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(4</a:t>
            </a:r>
            <a:r>
              <a:rPr lang="ko-KR" altLang="en-US" dirty="0" smtClean="0"/>
              <a:t>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32577"/>
            <a:ext cx="11281305" cy="28447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59" y="4630271"/>
            <a:ext cx="1638529" cy="1705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396" y="4630271"/>
            <a:ext cx="1619476" cy="1705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280" y="4630271"/>
            <a:ext cx="1590897" cy="1705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585" y="4386944"/>
            <a:ext cx="1695687" cy="19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91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1211099" y="3198166"/>
            <a:ext cx="2472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콘솔 출력 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2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328482" y="3290499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24" y="337066"/>
            <a:ext cx="2876951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#8.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다이소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4"/>
          <p:cNvSpPr txBox="1"/>
          <p:nvPr/>
        </p:nvSpPr>
        <p:spPr>
          <a:xfrm>
            <a:off x="1132115" y="3151996"/>
            <a:ext cx="2755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40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영수증</a:t>
            </a: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출력 결과 </a:t>
            </a:r>
            <a:r>
              <a:rPr lang="en-US" altLang="ko-KR" sz="2400" dirty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2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653643" y="3244329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t="20635" r="24603" b="3492"/>
          <a:stretch/>
        </p:blipFill>
        <p:spPr>
          <a:xfrm>
            <a:off x="8186056" y="521732"/>
            <a:ext cx="3374572" cy="61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3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674914"/>
            <a:ext cx="9190264" cy="61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156686" cy="63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7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637417"/>
            <a:ext cx="11002893" cy="405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5333" y="3198164"/>
            <a:ext cx="178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출력 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1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354847" y="3244330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2" y="-10888"/>
            <a:ext cx="2212495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t="32857" r="5975" b="26296"/>
          <a:stretch/>
        </p:blipFill>
        <p:spPr>
          <a:xfrm rot="5400000">
            <a:off x="7270570" y="2208711"/>
            <a:ext cx="6776210" cy="25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#9. </a:t>
            </a:r>
            <a:r>
              <a:rPr lang="ko-KR" altLang="en-US" dirty="0"/>
              <a:t>영수증 출력 </a:t>
            </a:r>
            <a:r>
              <a:rPr lang="en-US" altLang="ko-KR" dirty="0"/>
              <a:t>(</a:t>
            </a:r>
            <a:r>
              <a:rPr lang="ko-KR" altLang="en-US" dirty="0" err="1"/>
              <a:t>이마트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5333" y="3198164"/>
            <a:ext cx="178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출력 결과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2</a:t>
            </a:r>
            <a:endParaRPr kumimoji="0" lang="ko-KR" altLang="en-US" sz="2400" b="0" i="0" u="none" strike="noStrike" kern="1200" cap="none" spc="0" normalizeH="0" baseline="0" dirty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354847" y="3244330"/>
            <a:ext cx="2264229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C8D86">
              <a:alpha val="100000"/>
            </a:srgbClr>
          </a:solidFill>
          <a:ln w="34925" cap="flat" cmpd="sng" algn="in">
            <a:solidFill>
              <a:srgbClr val="666761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Franklin Gothic Book"/>
              <a:ea typeface="돋움"/>
              <a:cs typeface="돋움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07" y="76200"/>
            <a:ext cx="2191357" cy="6781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8" t="18254" r="27989"/>
          <a:stretch/>
        </p:blipFill>
        <p:spPr>
          <a:xfrm>
            <a:off x="9185495" y="203027"/>
            <a:ext cx="2688772" cy="6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#1. </a:t>
            </a:r>
            <a:r>
              <a:rPr lang="en-US" altLang="ko-KR" dirty="0"/>
              <a:t>sin </a:t>
            </a:r>
            <a:r>
              <a:rPr lang="ko-KR" altLang="en-US" dirty="0"/>
              <a:t>함수 </a:t>
            </a:r>
            <a:r>
              <a:rPr lang="ko-KR" altLang="en-US" dirty="0" smtClean="0"/>
              <a:t>그래프 </a:t>
            </a:r>
            <a:r>
              <a:rPr lang="en-US" altLang="ko-KR" dirty="0" smtClean="0"/>
              <a:t>(4</a:t>
            </a:r>
            <a:r>
              <a:rPr lang="ko-KR" altLang="en-US" dirty="0" smtClean="0"/>
              <a:t>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231" y="152400"/>
            <a:ext cx="834835" cy="1240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230" y="1393371"/>
            <a:ext cx="834835" cy="19376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145" y="3331022"/>
            <a:ext cx="834835" cy="1981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365" y="5312229"/>
            <a:ext cx="870615" cy="15457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0423" y="3428994"/>
            <a:ext cx="46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대략적으로 이런 모양의 그래프가 출력된다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6197946" y="3428994"/>
            <a:ext cx="22642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5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#2. </a:t>
            </a:r>
            <a:r>
              <a:rPr lang="ko-KR" altLang="en-US" dirty="0"/>
              <a:t>피라미드 </a:t>
            </a:r>
            <a:r>
              <a:rPr lang="ko-KR" altLang="en-US" dirty="0" smtClean="0"/>
              <a:t>찍기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4" y="636705"/>
            <a:ext cx="8901041" cy="36925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616" y="4447032"/>
            <a:ext cx="2385484" cy="2413798"/>
          </a:xfrm>
          <a:prstGeom prst="rect">
            <a:avLst/>
          </a:prstGeom>
        </p:spPr>
      </p:pic>
      <p:sp>
        <p:nvSpPr>
          <p:cNvPr id="5" name="위로 굽은 화살표 4"/>
          <p:cNvSpPr/>
          <p:nvPr/>
        </p:nvSpPr>
        <p:spPr>
          <a:xfrm rot="5400000">
            <a:off x="6284764" y="5018314"/>
            <a:ext cx="1349829" cy="6640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#3. </a:t>
            </a:r>
            <a:r>
              <a:rPr lang="ko-KR" altLang="en-US" dirty="0"/>
              <a:t>칸 맞추기 실습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389185"/>
            <a:ext cx="11184508" cy="1930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52" y="5402697"/>
            <a:ext cx="7451903" cy="595332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5400000">
            <a:off x="5670134" y="4176754"/>
            <a:ext cx="16512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5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#4. </a:t>
            </a:r>
            <a:r>
              <a:rPr lang="ko-KR" altLang="en-US" dirty="0"/>
              <a:t>구구단 인쇄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821885"/>
            <a:ext cx="11277270" cy="20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#4. </a:t>
            </a:r>
            <a:r>
              <a:rPr lang="ko-KR" altLang="en-US" dirty="0"/>
              <a:t>구구단 인쇄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080" y="1181430"/>
            <a:ext cx="3424492" cy="4881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1686" y="3391553"/>
            <a:ext cx="150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출력 결과</a:t>
            </a:r>
            <a:endParaRPr lang="ko-KR" altLang="en-US" sz="2400" dirty="0"/>
          </a:p>
        </p:txBody>
      </p:sp>
      <p:sp>
        <p:nvSpPr>
          <p:cNvPr id="6" name="오른쪽 화살표 5"/>
          <p:cNvSpPr/>
          <p:nvPr/>
        </p:nvSpPr>
        <p:spPr>
          <a:xfrm>
            <a:off x="4704883" y="3437719"/>
            <a:ext cx="22642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38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#5. </a:t>
            </a:r>
            <a:r>
              <a:rPr lang="ko-KR" altLang="en-US" dirty="0"/>
              <a:t>구구단 인쇄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81" y="2002972"/>
            <a:ext cx="11430819" cy="21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#5. </a:t>
            </a:r>
            <a:r>
              <a:rPr lang="ko-KR" altLang="en-US" dirty="0"/>
              <a:t>구구단 인쇄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66" y="1029018"/>
            <a:ext cx="3667637" cy="519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6257" y="3394110"/>
            <a:ext cx="150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출력 결과</a:t>
            </a:r>
            <a:endParaRPr lang="ko-KR" altLang="en-US" sz="2400" dirty="0"/>
          </a:p>
        </p:txBody>
      </p:sp>
      <p:sp>
        <p:nvSpPr>
          <p:cNvPr id="6" name="오른쪽 화살표 5"/>
          <p:cNvSpPr/>
          <p:nvPr/>
        </p:nvSpPr>
        <p:spPr>
          <a:xfrm>
            <a:off x="4591261" y="3440276"/>
            <a:ext cx="226422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89643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233</Words>
  <Application>Microsoft Office PowerPoint</Application>
  <PresentationFormat>와이드스크린</PresentationFormat>
  <Paragraphs>37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돋움</vt:lpstr>
      <vt:lpstr>Franklin Gothic Book</vt:lpstr>
      <vt:lpstr>Crop</vt:lpstr>
      <vt:lpstr>2023.03.22 자바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2023.03.22 자바 과제</dc:title>
  <dc:creator>남정현</dc:creator>
  <cp:lastModifiedBy>남정현</cp:lastModifiedBy>
  <cp:revision>34</cp:revision>
  <dcterms:created xsi:type="dcterms:W3CDTF">2023-03-21T23:33:19Z</dcterms:created>
  <dcterms:modified xsi:type="dcterms:W3CDTF">2023-03-24T05:30:00Z</dcterms:modified>
  <cp:version/>
</cp:coreProperties>
</file>